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6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046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37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1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13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68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587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7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21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99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5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2D583-8A6C-475C-915B-B205313A26D3}" type="datetimeFigureOut">
              <a:rPr lang="ar-SA" smtClean="0"/>
              <a:t>21/01/35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09D4C-36D8-4C92-96B4-4C4701D03D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99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http://www.alriyadh.com/2007/02/01/img/012671.jpg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image" Target="http://www.schoolarabia.net/images/asasia_im/duroos_1_2/alsaf_nthef/pic_7.gi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4903"/>
      </p:ext>
    </p:extLst>
  </p:cSld>
  <p:clrMapOvr>
    <a:masterClrMapping/>
  </p:clrMapOvr>
  <p:transition spd="slow">
    <p:strips dir="r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عنصر نائب للمحتوى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555776" cy="371703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46" y="3118509"/>
            <a:ext cx="2736304" cy="3717032"/>
          </a:xfrm>
          <a:prstGeom prst="rect">
            <a:avLst/>
          </a:prstGeom>
        </p:spPr>
      </p:pic>
      <p:sp>
        <p:nvSpPr>
          <p:cNvPr id="13" name="وسيلة شرح على شكل سحابة 12"/>
          <p:cNvSpPr/>
          <p:nvPr/>
        </p:nvSpPr>
        <p:spPr>
          <a:xfrm>
            <a:off x="524185" y="844204"/>
            <a:ext cx="4302224" cy="2492896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-972616" y="1567432"/>
            <a:ext cx="5710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اختي </a:t>
            </a:r>
            <a:r>
              <a:rPr lang="ar-S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الطالبه</a:t>
            </a:r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حافظي على </a:t>
            </a:r>
            <a:r>
              <a:rPr lang="ar-S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نظافه</a:t>
            </a:r>
            <a:r>
              <a:rPr lang="ar-S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</a:t>
            </a:r>
            <a:r>
              <a:rPr lang="ar-SA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المدرسه</a:t>
            </a:r>
            <a:endParaRPr lang="ar-S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  <p:sp>
        <p:nvSpPr>
          <p:cNvPr id="15" name="وسيلة شرح بيضاوية 14"/>
          <p:cNvSpPr/>
          <p:nvPr/>
        </p:nvSpPr>
        <p:spPr>
          <a:xfrm rot="20422314">
            <a:off x="5177689" y="814719"/>
            <a:ext cx="3259954" cy="2411453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/>
          <p:cNvSpPr txBox="1"/>
          <p:nvPr/>
        </p:nvSpPr>
        <p:spPr>
          <a:xfrm rot="19327545">
            <a:off x="4858702" y="1666502"/>
            <a:ext cx="389792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النظافه</a:t>
            </a:r>
            <a:r>
              <a:rPr lang="ar-S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من الأيمان </a:t>
            </a:r>
            <a:endParaRPr lang="ar-S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012274"/>
      </p:ext>
    </p:extLst>
  </p:cSld>
  <p:clrMapOvr>
    <a:masterClrMapping/>
  </p:clrMapOvr>
  <p:transition spd="slow">
    <p:cover dir="rd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"/>
            <a:ext cx="9164577" cy="6846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323528" y="740607"/>
            <a:ext cx="8676456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وفــــــي </a:t>
            </a:r>
            <a:r>
              <a:rPr lang="ar-SA" sz="4000" b="1" i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النهـــــــايه</a:t>
            </a:r>
            <a:r>
              <a:rPr lang="ar-SA" sz="4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اتمنى ان يكـــــــــون </a:t>
            </a:r>
            <a:r>
              <a:rPr lang="ar-SA" sz="4000" b="1" i="1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ناآآل</a:t>
            </a:r>
            <a:r>
              <a:rPr lang="ar-SA" sz="4000" b="1" i="1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 اعجـــابكم</a:t>
            </a:r>
          </a:p>
          <a:p>
            <a:endParaRPr lang="ar-SA" sz="4000" b="1" i="1" dirty="0" smtClean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  <a:p>
            <a:r>
              <a:rPr lang="ar-SA" sz="4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khbar MT" pitchFamily="2" charset="-78"/>
              </a:rPr>
              <a:t>اعداد مســــــــار موسمــــــــيات</a:t>
            </a:r>
          </a:p>
          <a:p>
            <a:endParaRPr lang="ar-SA" sz="40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  <a:cs typeface="Akhbar MT" pitchFamily="2" charset="-78"/>
            </a:endParaRPr>
          </a:p>
          <a:p>
            <a:r>
              <a:rPr lang="ar-SA" sz="40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khbar MT" pitchFamily="2" charset="-78"/>
              </a:rPr>
              <a:t>أشراف </a:t>
            </a:r>
            <a:r>
              <a:rPr lang="ar-SA" sz="4000" b="1" i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khbar MT" pitchFamily="2" charset="-78"/>
              </a:rPr>
              <a:t>المـــــعلمه</a:t>
            </a:r>
            <a:r>
              <a:rPr lang="ar-SA" sz="4000" b="1" i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khbar MT" pitchFamily="2" charset="-78"/>
              </a:rPr>
              <a:t> :</a:t>
            </a:r>
            <a:endParaRPr lang="ar-SA" sz="4000" b="1" i="1" dirty="0"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9696904"/>
      </p:ext>
    </p:extLst>
  </p:cSld>
  <p:clrMapOvr>
    <a:masterClrMapping/>
  </p:clrMapOvr>
  <p:transition spd="slow">
    <p:cover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مربع نص 4"/>
          <p:cNvSpPr txBox="1"/>
          <p:nvPr/>
        </p:nvSpPr>
        <p:spPr>
          <a:xfrm>
            <a:off x="1115616" y="404664"/>
            <a:ext cx="763284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3600" b="1" dirty="0" smtClean="0">
                <a:solidFill>
                  <a:srgbClr val="FF0066"/>
                </a:solidFill>
                <a:cs typeface="Akhbar MT" pitchFamily="2" charset="-78"/>
              </a:rPr>
              <a:t>انا صديقتكم  روان سأتحدث معكم اليوم عن  </a:t>
            </a:r>
            <a:endParaRPr lang="en-US" altLang="ar-SA" sz="3600" b="1" dirty="0" smtClean="0">
              <a:solidFill>
                <a:srgbClr val="FF0066"/>
              </a:solidFill>
              <a:cs typeface="Akhbar MT" pitchFamily="2" charset="-78"/>
            </a:endParaRPr>
          </a:p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23728" y="2276872"/>
            <a:ext cx="4824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err="1" smtClean="0">
                <a:solidFill>
                  <a:srgbClr val="FF0066"/>
                </a:solidFill>
                <a:cs typeface="Akhbar MT" pitchFamily="2" charset="-78"/>
              </a:rPr>
              <a:t>نظافه</a:t>
            </a:r>
            <a:r>
              <a:rPr lang="ar-SA" sz="6600" dirty="0" smtClean="0">
                <a:solidFill>
                  <a:srgbClr val="FF0066"/>
                </a:solidFill>
                <a:cs typeface="Akhbar MT" pitchFamily="2" charset="-78"/>
              </a:rPr>
              <a:t> </a:t>
            </a:r>
            <a:r>
              <a:rPr lang="ar-SA" sz="6600" dirty="0" err="1" smtClean="0">
                <a:solidFill>
                  <a:srgbClr val="FF0066"/>
                </a:solidFill>
                <a:cs typeface="Akhbar MT" pitchFamily="2" charset="-78"/>
              </a:rPr>
              <a:t>البيئه</a:t>
            </a:r>
            <a:endParaRPr lang="ar-SA" sz="6600" dirty="0">
              <a:solidFill>
                <a:srgbClr val="FF0066"/>
              </a:solidFill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39752" y="3860657"/>
            <a:ext cx="61926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ولا تنسي اختي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الطالبه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 ان </a:t>
            </a:r>
            <a:r>
              <a:rPr lang="ar-SA" sz="4000" dirty="0" err="1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النظافه</a:t>
            </a:r>
            <a:r>
              <a:rPr lang="ar-SA" sz="4000" dirty="0" smtClean="0">
                <a:solidFill>
                  <a:schemeClr val="accent2">
                    <a:lumMod val="50000"/>
                  </a:schemeClr>
                </a:solidFill>
                <a:cs typeface="Akhbar MT" pitchFamily="2" charset="-78"/>
              </a:rPr>
              <a:t> من الايمان</a:t>
            </a:r>
            <a:endParaRPr lang="ar-SA" sz="4000" dirty="0">
              <a:solidFill>
                <a:schemeClr val="accent2">
                  <a:lumMod val="50000"/>
                </a:schemeClr>
              </a:solidFill>
              <a:cs typeface="Akhba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27584" y="5301208"/>
            <a:ext cx="7920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chemeClr val="tx2">
                    <a:lumMod val="75000"/>
                  </a:schemeClr>
                </a:solidFill>
                <a:cs typeface="Akhbar MT" pitchFamily="2" charset="-78"/>
              </a:rPr>
              <a:t>وقال تعالى : </a:t>
            </a:r>
            <a:r>
              <a:rPr lang="ar-SA" sz="4000" dirty="0" smtClean="0">
                <a:solidFill>
                  <a:srgbClr val="00B050"/>
                </a:solidFill>
                <a:cs typeface="Akhbar MT" pitchFamily="2" charset="-78"/>
              </a:rPr>
              <a:t>ان الله يحب التوابين والمتطهرين</a:t>
            </a:r>
            <a:endParaRPr lang="ar-SA" sz="4000" dirty="0">
              <a:solidFill>
                <a:srgbClr val="00B050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7837165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</p:spPr>
      </p:pic>
    </p:spTree>
    <p:extLst>
      <p:ext uri="{BB962C8B-B14F-4D97-AF65-F5344CB8AC3E}">
        <p14:creationId xmlns:p14="http://schemas.microsoft.com/office/powerpoint/2010/main" val="3501545220"/>
      </p:ext>
    </p:extLst>
  </p:cSld>
  <p:clrMapOvr>
    <a:masterClrMapping/>
  </p:clrMapOvr>
  <p:transition spd="slow"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45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30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drumroll.wav"/>
          </p:stSnd>
        </p:sndAc>
      </p:transition>
    </mc:Choice>
    <mc:Fallback xmlns="">
      <p:transition spd="slow">
        <p:checker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" y="0"/>
            <a:ext cx="9144000" cy="6858000"/>
          </a:xfrm>
        </p:spPr>
      </p:pic>
      <p:pic>
        <p:nvPicPr>
          <p:cNvPr id="5" name="Picture 13" descr="http://www.alriyadh.com/2007/02/01/img/012671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3954463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932038" y="488887"/>
            <a:ext cx="3744913" cy="2462212"/>
          </a:xfrm>
          <a:prstGeom prst="cloudCallout">
            <a:avLst>
              <a:gd name="adj1" fmla="val -51569"/>
              <a:gd name="adj2" fmla="val 78046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alt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64334" y="688941"/>
            <a:ext cx="288032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ابلاغ </a:t>
            </a:r>
            <a:r>
              <a:rPr lang="ar-S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البلديه</a:t>
            </a: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</a:t>
            </a:r>
          </a:p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بالأماكن التي لا</a:t>
            </a:r>
          </a:p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يوجد بها حاويات </a:t>
            </a:r>
          </a:p>
          <a:p>
            <a:pPr algn="ctr"/>
            <a:r>
              <a:rPr lang="ar-S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للقمامه</a:t>
            </a:r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khbar MT" pitchFamily="2" charset="-78"/>
              </a:rPr>
              <a:t> 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951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6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  <p:pic>
        <p:nvPicPr>
          <p:cNvPr id="5" name="Picture 2" descr="http://www.schoolarabia.net/images/asasia_im/duroos_1_2/alsaf_nthef/pic_7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523"/>
            <a:ext cx="3817937" cy="3203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وسيلة شرح بيضاوية 5"/>
          <p:cNvSpPr/>
          <p:nvPr/>
        </p:nvSpPr>
        <p:spPr>
          <a:xfrm rot="816662">
            <a:off x="4061225" y="119972"/>
            <a:ext cx="4635741" cy="2710836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altLang="ar-S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الحرص على نظافة الفصل والمدرسة فهي البيت الثاني للطالبة</a:t>
            </a:r>
            <a:endParaRPr lang="en-US" altLang="ar-SA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93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voltage.wav"/>
          </p:stSnd>
        </p:sndAc>
      </p:transition>
    </mc:Choice>
    <mc:Fallback xmlns="">
      <p:transition spd="slow">
        <p:split dir="in"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36" y="2792281"/>
            <a:ext cx="3014464" cy="4057650"/>
          </a:xfrm>
          <a:prstGeom prst="rect">
            <a:avLst/>
          </a:prstGeom>
        </p:spPr>
      </p:pic>
      <p:sp>
        <p:nvSpPr>
          <p:cNvPr id="6" name="مستطيل ذو زوايا قطرية مستديرة 5"/>
          <p:cNvSpPr/>
          <p:nvPr/>
        </p:nvSpPr>
        <p:spPr>
          <a:xfrm>
            <a:off x="755576" y="404664"/>
            <a:ext cx="4968552" cy="295232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827584" y="1507506"/>
            <a:ext cx="4824536" cy="70788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حافظي على </a:t>
            </a:r>
            <a:r>
              <a:rPr lang="ar-SA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نظافه</a:t>
            </a:r>
            <a:r>
              <a:rPr lang="ar-SA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مدرستك </a:t>
            </a:r>
            <a:endParaRPr lang="ar-S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488164"/>
      </p:ext>
    </p:extLst>
  </p:cSld>
  <p:clrMapOvr>
    <a:masterClrMapping/>
  </p:clrMapOvr>
  <p:transition spd="slow">
    <p:strips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70</Words>
  <Application>Microsoft Office PowerPoint</Application>
  <PresentationFormat>عرض على الشاشة (3:4)‏</PresentationFormat>
  <Paragraphs>17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Mona</dc:creator>
  <cp:lastModifiedBy>Mona</cp:lastModifiedBy>
  <cp:revision>9</cp:revision>
  <dcterms:created xsi:type="dcterms:W3CDTF">2013-11-05T12:20:08Z</dcterms:created>
  <dcterms:modified xsi:type="dcterms:W3CDTF">2013-11-24T19:22:24Z</dcterms:modified>
</cp:coreProperties>
</file>