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4428-C586-48AF-98BE-ADC662D72132}" type="datetimeFigureOut">
              <a:rPr lang="ar-EG" smtClean="0"/>
              <a:t>23/07/1439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33C2-74D9-4B49-8E9F-A65B7642BE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776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4428-C586-48AF-98BE-ADC662D72132}" type="datetimeFigureOut">
              <a:rPr lang="ar-EG" smtClean="0"/>
              <a:t>23/07/1439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33C2-74D9-4B49-8E9F-A65B7642BE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1898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4428-C586-48AF-98BE-ADC662D72132}" type="datetimeFigureOut">
              <a:rPr lang="ar-EG" smtClean="0"/>
              <a:t>23/07/1439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33C2-74D9-4B49-8E9F-A65B7642BE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1420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4428-C586-48AF-98BE-ADC662D72132}" type="datetimeFigureOut">
              <a:rPr lang="ar-EG" smtClean="0"/>
              <a:t>23/07/1439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33C2-74D9-4B49-8E9F-A65B7642BE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4738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4428-C586-48AF-98BE-ADC662D72132}" type="datetimeFigureOut">
              <a:rPr lang="ar-EG" smtClean="0"/>
              <a:t>23/07/1439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33C2-74D9-4B49-8E9F-A65B7642BE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960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4428-C586-48AF-98BE-ADC662D72132}" type="datetimeFigureOut">
              <a:rPr lang="ar-EG" smtClean="0"/>
              <a:t>23/07/1439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33C2-74D9-4B49-8E9F-A65B7642BE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1786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4428-C586-48AF-98BE-ADC662D72132}" type="datetimeFigureOut">
              <a:rPr lang="ar-EG" smtClean="0"/>
              <a:t>23/07/1439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33C2-74D9-4B49-8E9F-A65B7642BE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6487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4428-C586-48AF-98BE-ADC662D72132}" type="datetimeFigureOut">
              <a:rPr lang="ar-EG" smtClean="0"/>
              <a:t>23/07/1439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33C2-74D9-4B49-8E9F-A65B7642BE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6294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4428-C586-48AF-98BE-ADC662D72132}" type="datetimeFigureOut">
              <a:rPr lang="ar-EG" smtClean="0"/>
              <a:t>23/07/1439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33C2-74D9-4B49-8E9F-A65B7642BE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5587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4428-C586-48AF-98BE-ADC662D72132}" type="datetimeFigureOut">
              <a:rPr lang="ar-EG" smtClean="0"/>
              <a:t>23/07/1439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33C2-74D9-4B49-8E9F-A65B7642BE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7953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4428-C586-48AF-98BE-ADC662D72132}" type="datetimeFigureOut">
              <a:rPr lang="ar-EG" smtClean="0"/>
              <a:t>23/07/1439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33C2-74D9-4B49-8E9F-A65B7642BE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2248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34428-C586-48AF-98BE-ADC662D72132}" type="datetimeFigureOut">
              <a:rPr lang="ar-EG" smtClean="0"/>
              <a:t>23/07/1439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033C2-74D9-4B49-8E9F-A65B7642BEC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206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2396"/>
            <a:ext cx="8253730" cy="622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029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266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80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731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54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684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943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67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42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4769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80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دبى للكمبيوتر</dc:creator>
  <cp:lastModifiedBy>دبى للكمبيوتر</cp:lastModifiedBy>
  <cp:revision>1</cp:revision>
  <dcterms:created xsi:type="dcterms:W3CDTF">2018-04-07T23:40:26Z</dcterms:created>
  <dcterms:modified xsi:type="dcterms:W3CDTF">2018-04-07T23:45:34Z</dcterms:modified>
</cp:coreProperties>
</file>